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0" r:id="rId3"/>
    <p:sldId id="282" r:id="rId4"/>
    <p:sldId id="283" r:id="rId5"/>
    <p:sldId id="293" r:id="rId6"/>
    <p:sldId id="294" r:id="rId7"/>
    <p:sldId id="295" r:id="rId8"/>
    <p:sldId id="297" r:id="rId9"/>
    <p:sldId id="289" r:id="rId10"/>
    <p:sldId id="292" r:id="rId11"/>
    <p:sldId id="298" r:id="rId12"/>
    <p:sldId id="299" r:id="rId13"/>
    <p:sldId id="291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5F1185"/>
    <a:srgbClr val="B5190C"/>
    <a:srgbClr val="5B1787"/>
    <a:srgbClr val="611787"/>
    <a:srgbClr val="611C89"/>
    <a:srgbClr val="612D89"/>
    <a:srgbClr val="FFFF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3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01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361A25-E182-4C12-8E2C-DDBB2FC0575E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EE87CE-78A3-4C4C-BF2B-ECD75936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D43A5E-89C2-4A8D-9D46-7086FCE72DF4}" type="datetimeFigureOut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F9471C-9F05-4634-B91A-41FA8325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8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9471C-9F05-4634-B91A-41FA832534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6467475" y="6149975"/>
            <a:ext cx="1704975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None/>
              <a:defRPr sz="12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CA" smtClean="0"/>
              <a:t>www.opendaylight.org</a:t>
            </a:r>
            <a:endParaRPr lang="en-CA" dirty="0"/>
          </a:p>
        </p:txBody>
      </p:sp>
      <p:pic>
        <p:nvPicPr>
          <p:cNvPr id="5" name="Picture 6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9" y="1977293"/>
            <a:ext cx="5690812" cy="254586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9" y="4523154"/>
            <a:ext cx="5719245" cy="1115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6467475" y="6149975"/>
            <a:ext cx="1704975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None/>
              <a:defRPr sz="120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3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CA" smtClean="0"/>
              <a:t>www.opendaylight.org</a:t>
            </a:r>
            <a:endParaRPr lang="en-CA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31" y="1600201"/>
            <a:ext cx="7985369" cy="4245707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103E-4823-43ED-A96F-4511AE473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270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6062116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87058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3106740"/>
            <a:ext cx="8477250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84628" y="6584514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20939" y="6580410"/>
            <a:ext cx="260430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7358" y="3022901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0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1675" y="274638"/>
            <a:ext cx="7985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1600200"/>
            <a:ext cx="798512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172450" y="5978525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8AE3B8-4E54-47C0-AAF4-4F63542AA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246438" y="59705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143000" y="1570038"/>
            <a:ext cx="7640638" cy="2014537"/>
          </a:xfrm>
        </p:spPr>
        <p:txBody>
          <a:bodyPr anchor="b"/>
          <a:lstStyle/>
          <a:p>
            <a:pPr eaLnBrk="1" hangingPunct="1"/>
            <a:r>
              <a:rPr lang="en-CA" sz="4000" dirty="0" smtClean="0">
                <a:solidFill>
                  <a:schemeClr val="tx2"/>
                </a:solidFill>
              </a:rPr>
              <a:t>Dynamic Resource Reservation </a:t>
            </a:r>
            <a:br>
              <a:rPr lang="en-CA" sz="4000" dirty="0" smtClean="0">
                <a:solidFill>
                  <a:schemeClr val="tx2"/>
                </a:solidFill>
              </a:rPr>
            </a:br>
            <a:r>
              <a:rPr lang="en-CA" sz="4000" dirty="0" smtClean="0">
                <a:solidFill>
                  <a:schemeClr val="tx2"/>
                </a:solidFill>
              </a:rPr>
              <a:t>Project Proposal</a:t>
            </a:r>
            <a:endParaRPr lang="en-CA" sz="4000" dirty="0" smtClean="0">
              <a:solidFill>
                <a:schemeClr val="tx2"/>
              </a:solidFill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3360738" y="3584575"/>
            <a:ext cx="5422900" cy="1114425"/>
          </a:xfrm>
        </p:spPr>
        <p:txBody>
          <a:bodyPr/>
          <a:lstStyle/>
          <a:p>
            <a:pPr eaLnBrk="1" hangingPunct="1"/>
            <a:r>
              <a:rPr lang="en-CA" sz="2000" dirty="0" smtClean="0">
                <a:solidFill>
                  <a:schemeClr val="accent2"/>
                </a:solidFill>
              </a:rPr>
              <a:t>April 10</a:t>
            </a:r>
            <a:r>
              <a:rPr lang="en-CA" sz="2000" baseline="30000" dirty="0" smtClean="0">
                <a:solidFill>
                  <a:schemeClr val="accent2"/>
                </a:solidFill>
              </a:rPr>
              <a:t>th</a:t>
            </a:r>
            <a:r>
              <a:rPr lang="en-CA" sz="2000" dirty="0" smtClean="0">
                <a:solidFill>
                  <a:schemeClr val="accent2"/>
                </a:solidFill>
              </a:rPr>
              <a:t> 2014</a:t>
            </a:r>
            <a:endParaRPr lang="en-CA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en-CA" sz="2000" dirty="0" smtClean="0">
                <a:solidFill>
                  <a:schemeClr val="accent2"/>
                </a:solidFill>
              </a:rPr>
              <a:t>Presented by : Mathieu Lemay</a:t>
            </a:r>
            <a:endParaRPr lang="en-CA" sz="2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Specification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API / Interfaces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idx="1"/>
          </p:nvPr>
        </p:nvSpPr>
        <p:spPr>
          <a:xfrm>
            <a:off x="701431" y="1600201"/>
            <a:ext cx="8442569" cy="4245707"/>
          </a:xfrm>
        </p:spPr>
        <p:txBody>
          <a:bodyPr>
            <a:normAutofit/>
          </a:bodyPr>
          <a:lstStyle/>
          <a:p>
            <a:r>
              <a:rPr lang="en-CA" b="1" dirty="0" smtClean="0"/>
              <a:t>Potential Northbound Standards</a:t>
            </a:r>
          </a:p>
          <a:p>
            <a:pPr lvl="1"/>
            <a:r>
              <a:rPr lang="en-CA" b="1" dirty="0" smtClean="0"/>
              <a:t>OGF NSIv1</a:t>
            </a:r>
          </a:p>
          <a:p>
            <a:pPr lvl="1"/>
            <a:r>
              <a:rPr lang="en-CA" b="1" dirty="0" smtClean="0"/>
              <a:t>OGF NSIv2</a:t>
            </a:r>
            <a:endParaRPr lang="en-CA" b="1" dirty="0"/>
          </a:p>
          <a:p>
            <a:r>
              <a:rPr lang="en-CA" b="1" dirty="0" smtClean="0"/>
              <a:t>Other Standards possible</a:t>
            </a:r>
          </a:p>
          <a:p>
            <a:r>
              <a:rPr lang="en-CA" b="1" dirty="0" smtClean="0"/>
              <a:t>Any thoughts?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9146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Management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/>
              <a:t>Members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1312069" y="5105062"/>
            <a:ext cx="66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Anyone welcome to join…</a:t>
            </a:r>
            <a:endParaRPr lang="en-CA" sz="2800" b="1" dirty="0"/>
          </a:p>
        </p:txBody>
      </p:sp>
      <p:pic>
        <p:nvPicPr>
          <p:cNvPr id="7170" name="Picture 2" descr="http://www2.cdn.sys-con.com/events/cloud/logos/Inocybe_logo_ev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88323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5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Management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/>
              <a:t>On legacy expertise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1356518" y="5557740"/>
            <a:ext cx="66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Anyone welcome to join…</a:t>
            </a:r>
            <a:endParaRPr lang="en-CA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71744"/>
            <a:ext cx="3331780" cy="1693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2925482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Automated GOLE/ </a:t>
            </a:r>
            <a:r>
              <a:rPr lang="en-CA" sz="2800" b="1" dirty="0" err="1" smtClean="0"/>
              <a:t>HPDMnet</a:t>
            </a:r>
            <a:r>
              <a:rPr lang="en-CA" sz="2800" b="1" dirty="0" smtClean="0"/>
              <a:t> NREN Projects</a:t>
            </a:r>
          </a:p>
          <a:p>
            <a:pPr algn="ctr"/>
            <a:r>
              <a:rPr lang="en-CA" sz="2800" b="1" dirty="0" smtClean="0"/>
              <a:t>Projects</a:t>
            </a:r>
            <a:endParaRPr lang="en-CA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74" y="1680703"/>
            <a:ext cx="3171826" cy="2489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02" y="3513718"/>
            <a:ext cx="3594721" cy="2100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4352" y="1815489"/>
            <a:ext cx="667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Legacy </a:t>
            </a:r>
            <a:r>
              <a:rPr lang="en-CA" sz="2800" b="1" dirty="0" err="1" smtClean="0"/>
              <a:t>NaaS</a:t>
            </a:r>
            <a:r>
              <a:rPr lang="en-CA" sz="2800" b="1" dirty="0" smtClean="0"/>
              <a:t> Product </a:t>
            </a:r>
          </a:p>
          <a:p>
            <a:pPr algn="ctr"/>
            <a:r>
              <a:rPr lang="en-CA" sz="2800" b="1" dirty="0" smtClean="0"/>
              <a:t>Experience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94408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Management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400" dirty="0" smtClean="0"/>
              <a:t>Roadmap</a:t>
            </a:r>
            <a:endParaRPr lang="sk-SK" dirty="0"/>
          </a:p>
        </p:txBody>
      </p:sp>
      <p:sp>
        <p:nvSpPr>
          <p:cNvPr id="3" name="Right Arrow 2"/>
          <p:cNvSpPr/>
          <p:nvPr/>
        </p:nvSpPr>
        <p:spPr>
          <a:xfrm>
            <a:off x="723284" y="2139146"/>
            <a:ext cx="2057400" cy="1524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Initial Prototype</a:t>
            </a:r>
            <a:endParaRPr lang="en-CA" sz="1600" dirty="0"/>
          </a:p>
        </p:txBody>
      </p:sp>
      <p:sp>
        <p:nvSpPr>
          <p:cNvPr id="12" name="Right Arrow 11"/>
          <p:cNvSpPr/>
          <p:nvPr/>
        </p:nvSpPr>
        <p:spPr>
          <a:xfrm>
            <a:off x="2902921" y="2139146"/>
            <a:ext cx="2057400" cy="1524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E2E Provisioning</a:t>
            </a:r>
            <a:endParaRPr lang="en-CA" sz="1400" dirty="0"/>
          </a:p>
        </p:txBody>
      </p:sp>
      <p:sp>
        <p:nvSpPr>
          <p:cNvPr id="13" name="Right Arrow 12"/>
          <p:cNvSpPr/>
          <p:nvPr/>
        </p:nvSpPr>
        <p:spPr>
          <a:xfrm>
            <a:off x="5082558" y="2139146"/>
            <a:ext cx="2193926" cy="152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Scheduling</a:t>
            </a:r>
            <a:endParaRPr lang="en-CA" sz="1600" dirty="0"/>
          </a:p>
        </p:txBody>
      </p:sp>
      <p:sp>
        <p:nvSpPr>
          <p:cNvPr id="4" name="Oval 3"/>
          <p:cNvSpPr/>
          <p:nvPr/>
        </p:nvSpPr>
        <p:spPr>
          <a:xfrm>
            <a:off x="7398721" y="2215346"/>
            <a:ext cx="1600200" cy="13716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General Availability</a:t>
            </a:r>
            <a:endParaRPr lang="en-CA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4606" y="4384655"/>
            <a:ext cx="667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Timeline to be determined after controller changes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0149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Background, Motivation &amp; Scope</a:t>
            </a:r>
            <a:endParaRPr lang="sk-SK" sz="1900" dirty="0" smtClean="0"/>
          </a:p>
          <a:p>
            <a:pPr lvl="1"/>
            <a:r>
              <a:rPr lang="en-CA" sz="1900" dirty="0" smtClean="0"/>
              <a:t>Background</a:t>
            </a:r>
          </a:p>
          <a:p>
            <a:pPr lvl="1"/>
            <a:r>
              <a:rPr lang="en-CA" sz="1900" dirty="0" smtClean="0"/>
              <a:t>Motivation</a:t>
            </a:r>
            <a:endParaRPr lang="en-CA" sz="1900" dirty="0" smtClean="0"/>
          </a:p>
          <a:p>
            <a:pPr lvl="1"/>
            <a:r>
              <a:rPr lang="en-CA" sz="1900" dirty="0" smtClean="0"/>
              <a:t>Scope</a:t>
            </a:r>
            <a:endParaRPr lang="sk-SK" sz="1900" dirty="0" smtClean="0"/>
          </a:p>
          <a:p>
            <a:r>
              <a:rPr lang="en-CA" dirty="0" smtClean="0"/>
              <a:t>Draft Specifications </a:t>
            </a:r>
            <a:endParaRPr lang="sk-SK" dirty="0" smtClean="0"/>
          </a:p>
          <a:p>
            <a:pPr lvl="1"/>
            <a:r>
              <a:rPr lang="en-CA" sz="1900" dirty="0" smtClean="0"/>
              <a:t>Goal</a:t>
            </a:r>
            <a:endParaRPr lang="en-CA" sz="1900" dirty="0" smtClean="0"/>
          </a:p>
          <a:p>
            <a:pPr lvl="1"/>
            <a:r>
              <a:rPr lang="en-CA" sz="1900" dirty="0" smtClean="0"/>
              <a:t>Use Cases</a:t>
            </a:r>
          </a:p>
          <a:p>
            <a:pPr lvl="1"/>
            <a:r>
              <a:rPr lang="en-CA" sz="1900" dirty="0" smtClean="0"/>
              <a:t>Architecture</a:t>
            </a:r>
          </a:p>
          <a:p>
            <a:pPr lvl="1"/>
            <a:r>
              <a:rPr lang="en-CA" sz="1900" dirty="0" smtClean="0"/>
              <a:t>API / Interfaces</a:t>
            </a:r>
            <a:endParaRPr lang="en-CA" sz="1900" dirty="0" smtClean="0"/>
          </a:p>
          <a:p>
            <a:r>
              <a:rPr lang="en-CA" baseline="0" dirty="0" smtClean="0"/>
              <a:t>Project</a:t>
            </a:r>
            <a:r>
              <a:rPr lang="en-CA" dirty="0" smtClean="0"/>
              <a:t> Management</a:t>
            </a:r>
            <a:endParaRPr lang="sk-SK" baseline="0" dirty="0" smtClean="0"/>
          </a:p>
          <a:p>
            <a:pPr lvl="1"/>
            <a:r>
              <a:rPr lang="en-CA" sz="1900" dirty="0" smtClean="0"/>
              <a:t>Members</a:t>
            </a:r>
          </a:p>
          <a:p>
            <a:pPr lvl="1"/>
            <a:r>
              <a:rPr lang="en-CA" sz="1900" dirty="0" smtClean="0"/>
              <a:t>Roadmap</a:t>
            </a:r>
            <a:endParaRPr lang="en-CA" sz="1900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Contents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41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Background (R&amp;E Networks)</a:t>
            </a:r>
            <a:endParaRPr lang="en-CA" baseline="0" dirty="0" smtClean="0"/>
          </a:p>
          <a:p>
            <a:pPr lvl="1"/>
            <a:r>
              <a:rPr lang="en-CA" dirty="0" smtClean="0"/>
              <a:t>Europe (Phosphorus, IDC)</a:t>
            </a:r>
          </a:p>
          <a:p>
            <a:pPr lvl="1"/>
            <a:r>
              <a:rPr lang="en-CA" dirty="0" smtClean="0"/>
              <a:t>US </a:t>
            </a:r>
            <a:r>
              <a:rPr lang="en-CA" dirty="0"/>
              <a:t>(</a:t>
            </a:r>
            <a:r>
              <a:rPr lang="en-CA" dirty="0" smtClean="0"/>
              <a:t>OSCARS)</a:t>
            </a:r>
          </a:p>
          <a:p>
            <a:pPr lvl="1"/>
            <a:r>
              <a:rPr lang="en-CA" dirty="0" smtClean="0"/>
              <a:t>Japan </a:t>
            </a:r>
            <a:r>
              <a:rPr lang="en-CA" dirty="0"/>
              <a:t>(G-Lambda</a:t>
            </a:r>
            <a:r>
              <a:rPr lang="en-CA" dirty="0" smtClean="0"/>
              <a:t>)</a:t>
            </a:r>
            <a:endParaRPr lang="en-CA" dirty="0" smtClean="0"/>
          </a:p>
          <a:p>
            <a:r>
              <a:rPr lang="en-CA" dirty="0" smtClean="0"/>
              <a:t>Motivation</a:t>
            </a:r>
            <a:endParaRPr lang="en-CA" dirty="0" smtClean="0"/>
          </a:p>
          <a:p>
            <a:pPr lvl="1"/>
            <a:r>
              <a:rPr lang="en-CA" dirty="0" smtClean="0"/>
              <a:t>Networking as a Service </a:t>
            </a:r>
            <a:endParaRPr lang="en-CA" dirty="0" smtClean="0"/>
          </a:p>
          <a:p>
            <a:pPr lvl="1"/>
            <a:r>
              <a:rPr lang="en-CA" dirty="0" smtClean="0"/>
              <a:t>Bandwidth on demand</a:t>
            </a:r>
            <a:endParaRPr lang="en-CA" dirty="0" smtClean="0"/>
          </a:p>
          <a:p>
            <a:pPr lvl="1"/>
            <a:r>
              <a:rPr lang="en-CA" dirty="0" smtClean="0"/>
              <a:t>End to End Networking</a:t>
            </a:r>
            <a:endParaRPr lang="en-CA" dirty="0" smtClean="0"/>
          </a:p>
          <a:p>
            <a:r>
              <a:rPr lang="en-CA" dirty="0" smtClean="0"/>
              <a:t>Scope</a:t>
            </a:r>
            <a:endParaRPr lang="en-CA" dirty="0" smtClean="0"/>
          </a:p>
          <a:p>
            <a:pPr lvl="1"/>
            <a:r>
              <a:rPr lang="en-CA" dirty="0" smtClean="0"/>
              <a:t>Reservation &amp; Scheduling</a:t>
            </a:r>
            <a:endParaRPr lang="en-CA" dirty="0" smtClean="0"/>
          </a:p>
          <a:p>
            <a:pPr lvl="1"/>
            <a:r>
              <a:rPr lang="en-CA" dirty="0" smtClean="0"/>
              <a:t>Multi-layer </a:t>
            </a:r>
            <a:r>
              <a:rPr lang="en-CA" dirty="0" err="1" smtClean="0"/>
              <a:t>PathFinding</a:t>
            </a:r>
            <a:endParaRPr lang="en-CA" dirty="0" smtClean="0"/>
          </a:p>
          <a:p>
            <a:pPr lvl="1"/>
            <a:r>
              <a:rPr lang="en-CA" dirty="0" smtClean="0"/>
              <a:t>Physical &amp; Virtual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Backgroun</a:t>
            </a:r>
            <a:r>
              <a:rPr lang="en-CA" dirty="0" smtClean="0"/>
              <a:t>d, Motivation &amp; Scope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87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75" y="230401"/>
            <a:ext cx="7985125" cy="1143000"/>
          </a:xfrm>
        </p:spPr>
        <p:txBody>
          <a:bodyPr/>
          <a:lstStyle/>
          <a:p>
            <a:r>
              <a:rPr lang="en-US" dirty="0" smtClean="0"/>
              <a:t>Draft Specification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End to end Multi-layer provisioning</a:t>
            </a:r>
            <a:endParaRPr lang="en-US" sz="2400" dirty="0"/>
          </a:p>
        </p:txBody>
      </p:sp>
      <p:pic>
        <p:nvPicPr>
          <p:cNvPr id="1026" name="Picture 2" descr="https://s3.amazonaws.com/uploads.hipchat.com/32585/219336/lRbkyWUJNEa6MNi/LayerP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6069366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2057400"/>
            <a:ext cx="163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Link Information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Latency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Bandwidth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Endpoints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654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75" y="230401"/>
            <a:ext cx="7985125" cy="1143000"/>
          </a:xfrm>
        </p:spPr>
        <p:txBody>
          <a:bodyPr/>
          <a:lstStyle/>
          <a:p>
            <a:r>
              <a:rPr lang="en-US" dirty="0" smtClean="0"/>
              <a:t>Draft Specification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Dynamic Resource Reservation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2057400"/>
            <a:ext cx="1638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Link Information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Latency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Bandwidth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Endpoints</a:t>
            </a: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rgbClr val="FF0000"/>
                </a:solidFill>
              </a:rPr>
              <a:t>Start Time</a:t>
            </a: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rgbClr val="FF0000"/>
                </a:solidFill>
              </a:rPr>
              <a:t>Duration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3.amazonaws.com/uploads.hipchat.com/32585/219336/CQ0pV12SEGx8RY4/LayerPat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857298"/>
            <a:ext cx="6207125" cy="36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0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75" y="230401"/>
            <a:ext cx="7985125" cy="1143000"/>
          </a:xfrm>
        </p:spPr>
        <p:txBody>
          <a:bodyPr/>
          <a:lstStyle/>
          <a:p>
            <a:r>
              <a:rPr lang="en-US" dirty="0" smtClean="0"/>
              <a:t>Draft Specification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G</a:t>
            </a:r>
            <a:r>
              <a:rPr lang="en-US" sz="2400" dirty="0" smtClean="0"/>
              <a:t>eneric Dynamic Resource Reservation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2057400"/>
            <a:ext cx="1638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Link Information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Latency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Bandwidth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Endpoints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Start Time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Duration</a:t>
            </a:r>
          </a:p>
          <a:p>
            <a:pPr marL="285750" indent="-285750">
              <a:buFontTx/>
              <a:buChar char="-"/>
            </a:pPr>
            <a:r>
              <a:rPr lang="en-CA" dirty="0" smtClean="0">
                <a:solidFill>
                  <a:schemeClr val="accent4"/>
                </a:solidFill>
              </a:rPr>
              <a:t>Other Attributes (cost, etc.)</a:t>
            </a:r>
          </a:p>
          <a:p>
            <a:pPr marL="285750" indent="-285750">
              <a:buFontTx/>
              <a:buChar char="-"/>
            </a:pP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s3.amazonaws.com/uploads.hipchat.com/32585/219336/keNHHs6p9nBIA8O/LayerPat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5" y="1905000"/>
            <a:ext cx="5999029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9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75" y="230401"/>
            <a:ext cx="7985125" cy="1143000"/>
          </a:xfrm>
        </p:spPr>
        <p:txBody>
          <a:bodyPr/>
          <a:lstStyle/>
          <a:p>
            <a:r>
              <a:rPr lang="en-US" dirty="0" smtClean="0"/>
              <a:t>Draft Specification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Use Case #1 – Cloud Access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010104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In Cloud Access Scenario the user will use the service to get dynamic access to cloud 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s3.amazonaws.com/uploads.hipchat.com/32585/219336/uDPLtRUDtiOqLSz/User2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9323"/>
            <a:ext cx="5772150" cy="335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5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75" y="230401"/>
            <a:ext cx="7985125" cy="1143000"/>
          </a:xfrm>
        </p:spPr>
        <p:txBody>
          <a:bodyPr/>
          <a:lstStyle/>
          <a:p>
            <a:r>
              <a:rPr lang="en-US" dirty="0" smtClean="0"/>
              <a:t>Draft Specification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Use Case #2 – Inter </a:t>
            </a:r>
            <a:r>
              <a:rPr lang="en-US" sz="2400" dirty="0" err="1" smtClean="0"/>
              <a:t>DataCenter</a:t>
            </a:r>
            <a:r>
              <a:rPr lang="en-US" sz="2400" dirty="0" smtClean="0"/>
              <a:t> Access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44054" y="5025127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For Inter Datacenter scenario big pipes can be established between sites for Virtual Datacenter data mobility.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s3.amazonaws.com/uploads.hipchat.com/32585/219336/qCgiYMLvfueuwwE/DC2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7922"/>
            <a:ext cx="6553200" cy="37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6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75" y="230401"/>
            <a:ext cx="7985125" cy="1143000"/>
          </a:xfrm>
        </p:spPr>
        <p:txBody>
          <a:bodyPr/>
          <a:lstStyle/>
          <a:p>
            <a:r>
              <a:rPr lang="en-US" dirty="0"/>
              <a:t>Draft Specification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3" y="1373401"/>
            <a:ext cx="8223392" cy="45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5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Daylight">
      <a:dk1>
        <a:srgbClr val="3D3935"/>
      </a:dk1>
      <a:lt1>
        <a:sysClr val="window" lastClr="FFFFFF"/>
      </a:lt1>
      <a:dk2>
        <a:srgbClr val="3D3935"/>
      </a:dk2>
      <a:lt2>
        <a:srgbClr val="FFFFFF"/>
      </a:lt2>
      <a:accent1>
        <a:srgbClr val="FFB500"/>
      </a:accent1>
      <a:accent2>
        <a:srgbClr val="FF8200"/>
      </a:accent2>
      <a:accent3>
        <a:srgbClr val="FC4C02"/>
      </a:accent3>
      <a:accent4>
        <a:srgbClr val="DA291C"/>
      </a:accent4>
      <a:accent5>
        <a:srgbClr val="3D3935"/>
      </a:accent5>
      <a:accent6>
        <a:srgbClr val="3D3935"/>
      </a:accent6>
      <a:hlink>
        <a:srgbClr val="FC4C02"/>
      </a:hlink>
      <a:folHlink>
        <a:srgbClr val="FC4C0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6610</TotalTime>
  <Words>209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Dynamic Resource Reservation  Project Proposal</vt:lpstr>
      <vt:lpstr>Contents</vt:lpstr>
      <vt:lpstr>Background, Motivation &amp; Scope</vt:lpstr>
      <vt:lpstr>Draft Specification End to end Multi-layer provisioning</vt:lpstr>
      <vt:lpstr>Draft Specification Dynamic Resource Reservation</vt:lpstr>
      <vt:lpstr>Draft Specification Generic Dynamic Resource Reservation</vt:lpstr>
      <vt:lpstr>Draft Specification Use Case #1 – Cloud Access</vt:lpstr>
      <vt:lpstr>Draft Specification Use Case #2 – Inter DataCenter Access</vt:lpstr>
      <vt:lpstr>Draft Specification Architecture</vt:lpstr>
      <vt:lpstr>Draft Specification API / Interfaces</vt:lpstr>
      <vt:lpstr>Project Management Members</vt:lpstr>
      <vt:lpstr>Project Management On legacy expertise</vt:lpstr>
      <vt:lpstr>Project Management Roadmap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Open Daylight</dc:creator>
  <cp:keywords>Open Daylight</cp:keywords>
  <cp:lastModifiedBy>Mathieu Lemay</cp:lastModifiedBy>
  <cp:revision>163</cp:revision>
  <dcterms:created xsi:type="dcterms:W3CDTF">2013-03-04T17:02:04Z</dcterms:created>
  <dcterms:modified xsi:type="dcterms:W3CDTF">2014-04-08T20:57:30Z</dcterms:modified>
</cp:coreProperties>
</file>